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7772400" cy="10058400"/>
  <p:notesSz cx="7772400" cy="10058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2"/>
  </p:normalViewPr>
  <p:slideViewPr>
    <p:cSldViewPr>
      <p:cViewPr varScale="1">
        <p:scale>
          <a:sx n="75" d="100"/>
          <a:sy n="75" d="100"/>
        </p:scale>
        <p:origin x="3008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2930" y="3118104"/>
            <a:ext cx="6606540" cy="2112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5860" y="5632704"/>
            <a:ext cx="5440680" cy="251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2313432"/>
            <a:ext cx="3380994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620" y="402336"/>
            <a:ext cx="6995160" cy="16093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620" y="2313432"/>
            <a:ext cx="6995160" cy="66385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9354312"/>
            <a:ext cx="2487168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1/31/24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9354312"/>
            <a:ext cx="1787652" cy="5029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10258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254" y="2279712"/>
            <a:ext cx="7337145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5254" y="2714967"/>
            <a:ext cx="7337145" cy="500542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1368" y="2714967"/>
            <a:ext cx="7341031" cy="500542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97618"/>
            <a:ext cx="7306055" cy="454296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43225"/>
            <a:ext cx="7772399" cy="492767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43225"/>
            <a:ext cx="7772399" cy="49276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594509"/>
            <a:ext cx="7772399" cy="51763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343" y="2897618"/>
            <a:ext cx="7306055" cy="45118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306055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343" y="2279712"/>
            <a:ext cx="7306055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279712"/>
            <a:ext cx="7772399" cy="549897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2602" y="2279712"/>
            <a:ext cx="7519796" cy="549897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0</Words>
  <Application>Microsoft Macintosh PowerPoint</Application>
  <PresentationFormat>Произвольный</PresentationFormat>
  <Paragraphs>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Microsoft Office</cp:lastModifiedBy>
  <cp:revision>2</cp:revision>
  <dcterms:created xsi:type="dcterms:W3CDTF">2023-10-24T06:40:21Z</dcterms:created>
  <dcterms:modified xsi:type="dcterms:W3CDTF">2024-01-31T13:41:44Z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2023-10-24T00:00:00Z</vt:filetime>
  </property>
</Properties>
</file>